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1566" y="-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4940-4301-4A4B-A4FF-130293D10276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CE65-0531-4FD9-A12E-A6C86B2C3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4940-4301-4A4B-A4FF-130293D10276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CE65-0531-4FD9-A12E-A6C86B2C3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5000" y="2971800"/>
            <a:ext cx="5108448" cy="1828800"/>
          </a:xfrm>
        </p:spPr>
        <p:txBody>
          <a:bodyPr/>
          <a:lstStyle/>
          <a:p>
            <a:pPr algn="ctr"/>
            <a:r>
              <a:rPr lang="sk-SK" dirty="0" smtClean="0"/>
              <a:t>2. LMS </a:t>
            </a:r>
            <a:r>
              <a:rPr lang="sk-SK" dirty="0" err="1" smtClean="0"/>
              <a:t>Moodle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38400" y="4876800"/>
            <a:ext cx="4114800" cy="533400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/>
              <a:t>PaedDr. Gabriela </a:t>
            </a:r>
            <a:r>
              <a:rPr lang="sk-SK" sz="2000" dirty="0" err="1" smtClean="0"/>
              <a:t>Genčúrová</a:t>
            </a:r>
            <a:r>
              <a:rPr lang="sk-SK" sz="2000" dirty="0" smtClean="0"/>
              <a:t>, PhD.</a:t>
            </a:r>
            <a:endParaRPr lang="sk-SK" sz="2000" dirty="0"/>
          </a:p>
        </p:txBody>
      </p:sp>
      <p:sp>
        <p:nvSpPr>
          <p:cNvPr id="4" name="BlokTextu 3"/>
          <p:cNvSpPr txBox="1"/>
          <p:nvPr/>
        </p:nvSpPr>
        <p:spPr>
          <a:xfrm>
            <a:off x="1676400" y="1828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MOODLE na TF KU</a:t>
            </a:r>
            <a:endParaRPr lang="sk-SK" sz="28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2514600" y="990600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Teologická fakulta Košice</a:t>
            </a:r>
          </a:p>
          <a:p>
            <a:pPr algn="ctr"/>
            <a:r>
              <a:rPr lang="sk-SK" dirty="0" smtClean="0"/>
              <a:t>Katolícka univerzita v Ružomberku</a:t>
            </a:r>
            <a:endParaRPr lang="sk-SK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sk-SK" dirty="0" smtClean="0"/>
              <a:t>Navigácia na stránkach kurzu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sk-SK" sz="2000" dirty="0" smtClean="0"/>
              <a:t>Navigačná lišta (1</a:t>
            </a:r>
            <a:r>
              <a:rPr lang="sk-SK" sz="2000" dirty="0" smtClean="0"/>
              <a:t>)</a:t>
            </a:r>
            <a:endParaRPr lang="sk-SK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688" r="2500" b="3906"/>
          <a:stretch>
            <a:fillRect/>
          </a:stretch>
        </p:blipFill>
        <p:spPr bwMode="auto">
          <a:xfrm>
            <a:off x="1600200" y="19431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ÚLOHY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Oboznámte sa so stratégiou, ako správca systému </a:t>
            </a:r>
            <a:r>
              <a:rPr lang="sk-SK" dirty="0" err="1" smtClean="0"/>
              <a:t>Moodle</a:t>
            </a:r>
            <a:r>
              <a:rPr lang="sk-SK" dirty="0" smtClean="0"/>
              <a:t> definuje kategórie kurzov. </a:t>
            </a:r>
          </a:p>
          <a:p>
            <a:r>
              <a:rPr lang="sk-SK" dirty="0" smtClean="0"/>
              <a:t>Do ktorej kategórie môžete pridať vaše kurzy?</a:t>
            </a:r>
          </a:p>
          <a:p>
            <a:r>
              <a:rPr lang="sk-SK" dirty="0" smtClean="0"/>
              <a:t>Ktorý formát kurzu najlepšie vystihuje vaše potreby?</a:t>
            </a:r>
          </a:p>
          <a:p>
            <a:r>
              <a:rPr lang="sk-SK" dirty="0" smtClean="0"/>
              <a:t>Pouvažujte, ako by ste vyriešili v týždennom formáte kurzu nepredpokladaný výpadok výučby (napríklad z dôvodu udeleného voľna a pod.).</a:t>
            </a:r>
          </a:p>
          <a:p>
            <a:r>
              <a:rPr lang="sk-SK" dirty="0" smtClean="0"/>
              <a:t>Popíšte výhody a nevýhody zatriedenia študentov vášho kurzu do skupín.</a:t>
            </a:r>
          </a:p>
          <a:p>
            <a:r>
              <a:rPr lang="sk-SK" dirty="0" smtClean="0"/>
              <a:t>Precvičte si spôsoby navigácie medzi stránkami v kurze. Ktorý spôsob vám najviac vyhovuje?</a:t>
            </a:r>
          </a:p>
          <a:p>
            <a:r>
              <a:rPr lang="sk-SK" dirty="0" smtClean="0"/>
              <a:t>Zdôvodnite výhody použitia prihlasovacieho kľúča. Akým spôsobom by ste distribuovali prihlasovací kľúč študentom?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LMS </a:t>
            </a:r>
            <a:r>
              <a:rPr lang="sk-SK" dirty="0" err="1" smtClean="0"/>
              <a:t>Moodle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4000" dirty="0" smtClean="0"/>
              <a:t>nevyhnutné znalosti a zručnosti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základné znalosti práce s počítačom, </a:t>
            </a:r>
          </a:p>
          <a:p>
            <a:r>
              <a:rPr lang="sk-SK" dirty="0" smtClean="0"/>
              <a:t>schopnosť vytvárať študijné materiály v textovom editore, </a:t>
            </a:r>
          </a:p>
          <a:p>
            <a:r>
              <a:rPr lang="sk-SK" dirty="0" smtClean="0"/>
              <a:t>Spracovávať rôzne druhy obrázkov, schém a fotografií, </a:t>
            </a:r>
          </a:p>
          <a:p>
            <a:r>
              <a:rPr lang="sk-SK" dirty="0" err="1" smtClean="0"/>
              <a:t>prácavať</a:t>
            </a:r>
            <a:r>
              <a:rPr lang="sk-SK" dirty="0" smtClean="0"/>
              <a:t> s prehliadačom v prostredí Internetu </a:t>
            </a:r>
          </a:p>
          <a:p>
            <a:r>
              <a:rPr lang="sk-SK" dirty="0" smtClean="0"/>
              <a:t>vyhľadávať informácie na Internete. </a:t>
            </a:r>
            <a:endParaRPr lang="sk-SK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LMS </a:t>
            </a:r>
            <a:r>
              <a:rPr lang="sk-SK" dirty="0" err="1" smtClean="0"/>
              <a:t>Moodle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4000" dirty="0" smtClean="0"/>
              <a:t>hardvérové a softvérové prostriedky: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počítač pripojený na Internet, softvérový kancelársky balík, napr. balík MS Office, </a:t>
            </a:r>
            <a:r>
              <a:rPr lang="sk-SK" dirty="0" err="1" smtClean="0"/>
              <a:t>OpenOffice</a:t>
            </a:r>
            <a:r>
              <a:rPr lang="sk-SK" dirty="0" smtClean="0"/>
              <a:t>, </a:t>
            </a:r>
          </a:p>
          <a:p>
            <a:r>
              <a:rPr lang="sk-SK" dirty="0" smtClean="0"/>
              <a:t>plnohodnotný grafický program, úprava grafických prvkov (diagramy, schémy, obrázky, fotografie), </a:t>
            </a:r>
          </a:p>
          <a:p>
            <a:r>
              <a:rPr lang="sk-SK" dirty="0" smtClean="0"/>
              <a:t>aktuálnu verziu internetového prehliadača, napr. Explorer, Opera, </a:t>
            </a:r>
            <a:r>
              <a:rPr lang="sk-SK" dirty="0" err="1" smtClean="0"/>
              <a:t>Firefox</a:t>
            </a:r>
            <a:r>
              <a:rPr lang="sk-SK" dirty="0" smtClean="0"/>
              <a:t>, </a:t>
            </a:r>
          </a:p>
          <a:p>
            <a:r>
              <a:rPr lang="sk-SK" dirty="0" smtClean="0"/>
              <a:t>ďalšie špecializované programy na tvorbu multimediálneho obsahu</a:t>
            </a:r>
            <a:endParaRPr lang="sk-SK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r>
              <a:rPr lang="sk-SK" dirty="0" smtClean="0"/>
              <a:t>Úvodná strana LMS </a:t>
            </a:r>
            <a:r>
              <a:rPr lang="sk-SK" dirty="0" err="1" smtClean="0"/>
              <a:t>Moodle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3736" b="7184"/>
          <a:stretch>
            <a:fillRect/>
          </a:stretch>
        </p:blipFill>
        <p:spPr bwMode="auto">
          <a:xfrm>
            <a:off x="1066800" y="17526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Prihlásenie do systému </a:t>
            </a:r>
            <a:r>
              <a:rPr lang="sk-SK" dirty="0" err="1" smtClean="0"/>
              <a:t>Moodle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752600" y="2209800"/>
            <a:ext cx="3422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sk-SK" dirty="0" smtClean="0"/>
              <a:t>neautorizovaný (hostiteľský),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sk-SK" dirty="0" smtClean="0"/>
              <a:t>autorizovaný. </a:t>
            </a:r>
            <a:endParaRPr lang="sk-S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4528" t="12736" r="19811" b="36557"/>
          <a:stretch>
            <a:fillRect/>
          </a:stretch>
        </p:blipFill>
        <p:spPr bwMode="auto">
          <a:xfrm>
            <a:off x="2209800" y="30480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Osobný profil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smtClean="0"/>
              <a:t>Nastavenie osobného profilu</a:t>
            </a:r>
          </a:p>
          <a:p>
            <a:pPr>
              <a:buNone/>
            </a:pPr>
            <a:endParaRPr lang="sk-SK" b="1" dirty="0" smtClean="0"/>
          </a:p>
          <a:p>
            <a:r>
              <a:rPr lang="sk-SK" dirty="0" smtClean="0"/>
              <a:t>Osobný profil</a:t>
            </a:r>
          </a:p>
          <a:p>
            <a:r>
              <a:rPr lang="sk-SK" dirty="0" smtClean="0"/>
              <a:t>Nastavenie osobného </a:t>
            </a:r>
            <a:endParaRPr lang="sk-SK" dirty="0" smtClean="0"/>
          </a:p>
          <a:p>
            <a:pPr marL="457200" indent="-188913">
              <a:buNone/>
            </a:pPr>
            <a:r>
              <a:rPr lang="sk-SK" dirty="0" smtClean="0"/>
              <a:t>profilu</a:t>
            </a:r>
            <a:endParaRPr lang="sk-SK" dirty="0" smtClean="0"/>
          </a:p>
          <a:p>
            <a:r>
              <a:rPr lang="sk-SK" dirty="0" smtClean="0"/>
              <a:t>Meno a priezvisko</a:t>
            </a:r>
          </a:p>
          <a:p>
            <a:r>
              <a:rPr lang="sk-SK" dirty="0" smtClean="0"/>
              <a:t>Nové heslo</a:t>
            </a:r>
          </a:p>
          <a:p>
            <a:r>
              <a:rPr lang="sk-SK" dirty="0" smtClean="0"/>
              <a:t>E-mailová adresa</a:t>
            </a:r>
          </a:p>
          <a:p>
            <a:r>
              <a:rPr lang="sk-SK" dirty="0" smtClean="0"/>
              <a:t>Fotografia</a:t>
            </a:r>
          </a:p>
          <a:p>
            <a:r>
              <a:rPr lang="sk-SK" dirty="0" smtClean="0"/>
              <a:t>Ostatné nepovinné položky 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1260" r="3053" b="5725"/>
          <a:stretch>
            <a:fillRect/>
          </a:stretch>
        </p:blipFill>
        <p:spPr bwMode="auto">
          <a:xfrm>
            <a:off x="3962400" y="2438400"/>
            <a:ext cx="4876800" cy="33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Vytvorenie nového kurzu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Moje kurzy          Pridať nový kurz          Úprava nastavení nového kurzu</a:t>
            </a:r>
            <a:endParaRPr lang="sk-SK" sz="2400" dirty="0"/>
          </a:p>
        </p:txBody>
      </p:sp>
      <p:sp>
        <p:nvSpPr>
          <p:cNvPr id="4" name="Šípka doprava 3"/>
          <p:cNvSpPr/>
          <p:nvPr/>
        </p:nvSpPr>
        <p:spPr>
          <a:xfrm>
            <a:off x="2362200" y="2438400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/>
          <p:cNvSpPr/>
          <p:nvPr/>
        </p:nvSpPr>
        <p:spPr>
          <a:xfrm>
            <a:off x="5334000" y="2438400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04" t="23148" r="11111" b="44445"/>
          <a:stretch>
            <a:fillRect/>
          </a:stretch>
        </p:blipFill>
        <p:spPr bwMode="auto">
          <a:xfrm>
            <a:off x="762000" y="3200400"/>
            <a:ext cx="7772400" cy="23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Nastavenia nového alebo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existujúceho kurzu</a:t>
            </a:r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Kategória</a:t>
            </a:r>
          </a:p>
          <a:p>
            <a:r>
              <a:rPr lang="sk-SK" dirty="0" smtClean="0"/>
              <a:t>Celé meno</a:t>
            </a:r>
          </a:p>
          <a:p>
            <a:r>
              <a:rPr lang="sk-SK" dirty="0" smtClean="0"/>
              <a:t>Skrátené meno</a:t>
            </a:r>
          </a:p>
          <a:p>
            <a:r>
              <a:rPr lang="sk-SK" dirty="0" smtClean="0"/>
              <a:t>Obsah </a:t>
            </a:r>
          </a:p>
          <a:p>
            <a:r>
              <a:rPr lang="sk-SK" dirty="0" smtClean="0"/>
              <a:t>Formát </a:t>
            </a:r>
          </a:p>
          <a:p>
            <a:r>
              <a:rPr lang="sk-SK" dirty="0" smtClean="0"/>
              <a:t>Dátum začiatku kurzu </a:t>
            </a:r>
          </a:p>
          <a:p>
            <a:r>
              <a:rPr lang="pl-PL" dirty="0" smtClean="0"/>
              <a:t>Doba, na ktorú sa zapisujete do kurzu</a:t>
            </a:r>
          </a:p>
          <a:p>
            <a:r>
              <a:rPr lang="sk-SK" dirty="0" smtClean="0"/>
              <a:t>Počet týždňov</a:t>
            </a:r>
          </a:p>
          <a:p>
            <a:r>
              <a:rPr lang="sk-SK" b="1" dirty="0" smtClean="0"/>
              <a:t>Režim skupiny</a:t>
            </a:r>
          </a:p>
          <a:p>
            <a:r>
              <a:rPr lang="sk-SK" dirty="0" smtClean="0"/>
              <a:t>Vnútiť režim skupiny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Dostupnosť </a:t>
            </a:r>
          </a:p>
          <a:p>
            <a:r>
              <a:rPr lang="sk-SK" b="1" dirty="0" smtClean="0"/>
              <a:t>Prihlasovací kľúč</a:t>
            </a:r>
          </a:p>
          <a:p>
            <a:r>
              <a:rPr lang="sk-SK" dirty="0" smtClean="0"/>
              <a:t>Hostiteľský prístup</a:t>
            </a:r>
          </a:p>
          <a:p>
            <a:r>
              <a:rPr lang="sk-SK" dirty="0" smtClean="0"/>
              <a:t>Skryté sekcie</a:t>
            </a:r>
          </a:p>
          <a:p>
            <a:r>
              <a:rPr lang="sk-SK" dirty="0" smtClean="0"/>
              <a:t>Nové správy</a:t>
            </a:r>
          </a:p>
          <a:p>
            <a:r>
              <a:rPr lang="sk-SK" dirty="0" smtClean="0"/>
              <a:t>Zobraziť známky</a:t>
            </a:r>
          </a:p>
          <a:p>
            <a:r>
              <a:rPr lang="sk-SK" dirty="0" smtClean="0"/>
              <a:t>Zobraziť správu o aktivitách</a:t>
            </a:r>
          </a:p>
          <a:p>
            <a:r>
              <a:rPr lang="sk-SK" dirty="0" smtClean="0"/>
              <a:t>Zadanie</a:t>
            </a:r>
          </a:p>
          <a:p>
            <a:r>
              <a:rPr lang="sk-SK" dirty="0" smtClean="0"/>
              <a:t>Vnútiť jazyk</a:t>
            </a:r>
          </a:p>
          <a:p>
            <a:r>
              <a:rPr lang="sk-SK" dirty="0" smtClean="0"/>
              <a:t>Vnútiť tému 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Spôsoby zobrazenia kurzu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Týždenný formát </a:t>
            </a:r>
          </a:p>
          <a:p>
            <a:r>
              <a:rPr lang="sk-SK" dirty="0" smtClean="0"/>
              <a:t>Tematický formát </a:t>
            </a:r>
          </a:p>
          <a:p>
            <a:r>
              <a:rPr lang="sk-SK" dirty="0" smtClean="0"/>
              <a:t>Spoločenský formát</a:t>
            </a:r>
          </a:p>
          <a:p>
            <a:endParaRPr lang="sk-SK" dirty="0" smtClean="0"/>
          </a:p>
          <a:p>
            <a:pPr>
              <a:buNone/>
            </a:pPr>
            <a:r>
              <a:rPr lang="sk-SK" i="1" dirty="0" smtClean="0"/>
              <a:t>V rámci uvedených formátov je možné lekcie prepínať z týždňového (tematického) na jednotýždňový (</a:t>
            </a:r>
            <a:r>
              <a:rPr lang="sk-SK" i="1" dirty="0" err="1" smtClean="0"/>
              <a:t>jednotematický</a:t>
            </a:r>
            <a:r>
              <a:rPr lang="sk-SK" i="1" dirty="0" smtClean="0"/>
              <a:t>) a naopak.</a:t>
            </a:r>
          </a:p>
          <a:p>
            <a:pPr>
              <a:buNone/>
            </a:pPr>
            <a:r>
              <a:rPr lang="sk-SK" i="1" dirty="0" smtClean="0"/>
              <a:t>Po nastavení všetkých položiek nového kurzu kurz </a:t>
            </a:r>
            <a:r>
              <a:rPr lang="sk-SK" i="1" dirty="0" err="1" smtClean="0"/>
              <a:t>uloziť</a:t>
            </a:r>
            <a:r>
              <a:rPr lang="sk-SK" i="1" dirty="0" smtClean="0"/>
              <a:t> kliknutím na tlačidlo </a:t>
            </a:r>
            <a:r>
              <a:rPr lang="sk-SK" b="1" i="1" dirty="0" smtClean="0"/>
              <a:t>Uložiť zmeny</a:t>
            </a:r>
            <a:r>
              <a:rPr lang="sk-SK" i="1" dirty="0" smtClean="0"/>
              <a:t>.</a:t>
            </a:r>
          </a:p>
          <a:p>
            <a:pPr>
              <a:buNone/>
            </a:pPr>
            <a:r>
              <a:rPr lang="sk-SK" i="1" dirty="0" smtClean="0"/>
              <a:t>V prípade, chyby v bloku administratíva klikneme na voľbu </a:t>
            </a:r>
            <a:r>
              <a:rPr lang="sk-SK" b="1" i="1" dirty="0" smtClean="0"/>
              <a:t>Nastavenia</a:t>
            </a:r>
            <a:r>
              <a:rPr lang="sk-SK" i="1" dirty="0" smtClean="0"/>
              <a:t>.</a:t>
            </a:r>
            <a:endParaRPr lang="sk-SK" i="1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</TotalTime>
  <Words>374</Words>
  <Application>Microsoft Office PowerPoint</Application>
  <PresentationFormat>Prezentácia na obrazovke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Tok</vt:lpstr>
      <vt:lpstr>2. LMS Moodle</vt:lpstr>
      <vt:lpstr>LMS Moodle nevyhnutné znalosti a zručnosti</vt:lpstr>
      <vt:lpstr>LMS Moodle hardvérové a softvérové prostriedky:</vt:lpstr>
      <vt:lpstr>Úvodná strana LMS Moodle </vt:lpstr>
      <vt:lpstr>Prihlásenie do systému Moodle</vt:lpstr>
      <vt:lpstr>Osobný profil</vt:lpstr>
      <vt:lpstr>Vytvorenie nového kurzu</vt:lpstr>
      <vt:lpstr>Nastavenia nového alebo  existujúceho kurzu</vt:lpstr>
      <vt:lpstr>Spôsoby zobrazenia kurzu</vt:lpstr>
      <vt:lpstr>Navigácia na stránkach kurzu</vt:lpstr>
      <vt:lpstr>ÚLOHY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LMS Moodle</dc:title>
  <dc:creator>Gabriela</dc:creator>
  <cp:lastModifiedBy>Gabriela</cp:lastModifiedBy>
  <cp:revision>6</cp:revision>
  <dcterms:created xsi:type="dcterms:W3CDTF">2019-08-12T11:36:12Z</dcterms:created>
  <dcterms:modified xsi:type="dcterms:W3CDTF">2019-08-20T09:22:19Z</dcterms:modified>
</cp:coreProperties>
</file>