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6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2107" y="1905000"/>
            <a:ext cx="6859786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4" name="čiara" descr="Grafika čiary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ľ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8" name="Voľ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9" name="Voľ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0" name="Voľ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1" name="Voľ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2" name="Voľ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3" name="Voľ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4" name="Voľ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5" name="Voľ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6" name="Voľ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7" name="Voľ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8" name="Voľ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9" name="Voľ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0" name="Voľ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1" name="Voľ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2" name="Voľ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3" name="Voľ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4" name="Voľ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5" name="Voľ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6" name="Voľ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7" name="Voľ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8" name="Voľ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9" name="Voľ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0" name="Voľ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1" name="Voľ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2" name="Voľ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3" name="Voľ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4" name="Voľ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5" name="Voľ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6" name="Voľ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7" name="Voľ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8" name="Voľ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9" name="Voľ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0" name="Voľ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1" name="Voľ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2" name="Voľ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3" name="Voľ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4" name="Voľ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5" name="Voľ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6" name="Voľ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7" name="Voľ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8" name="Voľ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9" name="Voľ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0" name="Voľ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1" name="Voľ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2" name="Voľ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3" name="Voľ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4" name="Voľ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5" name="Voľ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6" name="Voľ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7" name="Voľ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8" name="Voľ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9" name="Voľ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0" name="Voľ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1" name="Voľ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2" name="Voľ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3" name="Voľ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4" name="Voľ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5" name="Voľ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6" name="Voľ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7" name="Voľ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8" name="Voľ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9" name="Voľ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0" name="Voľ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1" name="Voľ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2" name="Voľ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3" name="Voľ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4" name="Voľ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5" name="Voľ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6" name="Voľ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7" name="Voľ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8" name="Voľ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9" name="Voľ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0" name="Voľ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1" name="Voľ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2" name="Voľ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3" name="Voľ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4" name="Voľ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5" name="Voľ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6" name="Voľ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7" name="Voľ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8" name="Voľ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9" name="Voľ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0" name="Voľ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1" name="Voľ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2" name="Voľ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3" name="Voľ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4" name="Voľ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5" name="Voľ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6" name="Voľ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7" name="Voľ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8" name="Voľ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9" name="Voľ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0" name="Voľ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1" name="Voľ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2" name="Voľ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3" name="Voľ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4" name="Voľ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5" name="Voľ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6" name="Voľ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7" name="Voľ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8" name="Voľ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9" name="Voľ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0" name="Voľ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1" name="Voľ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2" name="Voľ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3" name="Voľ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4" name="Voľ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5" name="Voľ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6" name="Voľ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7" name="Voľ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8" name="Voľ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9" name="Voľ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0" name="Voľ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1" name="Voľ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2" name="Voľ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3" name="Voľ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4" name="Voľ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5" name="Voľ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6" name="Voľ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7" name="Voľ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8" name="Voľ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9" name="Voľ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 lang="sk-SK" dirty="0"/>
          </a:p>
        </p:txBody>
      </p:sp>
      <p:grpSp>
        <p:nvGrpSpPr>
          <p:cNvPr id="7" name="čiara" descr="Grafika čiary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Voľ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9" name="Voľ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0" name="Voľ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7773233" y="274640"/>
            <a:ext cx="1028968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7" name="čiara" descr="Grafika čiary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9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0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dirty="0"/>
              <a:t>Kliknite sem a upravte štýly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7" name="čiara" descr="Grafika čiary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7" name="čiara" descr="Grafika čiary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ľ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7" name="Voľ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8" name="Voľ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9" name="Voľ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0" name="Voľ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1" name="Voľ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2" name="Voľ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3" name="Voľ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4" name="Voľ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5" name="Voľ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6" name="Voľ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7" name="Voľ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8" name="Voľ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9" name="Voľ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0" name="Voľ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1" name="Voľ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2" name="Voľ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3" name="Voľ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4" name="Voľ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5" name="Voľ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6" name="Voľ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7" name="Voľ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8" name="Voľ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9" name="Voľ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0" name="Voľ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1" name="Voľ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2" name="Voľ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3" name="Voľ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4" name="Voľ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5" name="Voľ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6" name="Voľ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7" name="Voľ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8" name="Voľ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9" name="Voľ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0" name="Voľ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1" name="Voľ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2" name="Voľ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3" name="Voľ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4" name="Voľ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5" name="Voľ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6" name="Voľ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7" name="Voľ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8" name="Voľ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9" name="Voľ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0" name="Voľ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1" name="Voľ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2" name="Voľ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3" name="Voľ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4" name="Voľ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5" name="Voľ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6" name="Voľ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7" name="Voľ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8" name="Voľ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9" name="Voľ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0" name="Voľ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1" name="Voľ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2" name="Voľ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3" name="Voľ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4" name="Voľ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5" name="Voľ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6" name="Voľ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7" name="Voľ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8" name="Voľ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9" name="Voľ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0" name="Voľ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1" name="Voľ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2" name="Voľ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3" name="Voľ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4" name="Voľ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5" name="Voľ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6" name="Voľ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7" name="Voľ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8" name="Voľ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9" name="Voľ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0" name="Voľ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1" name="Voľ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2" name="Voľ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3" name="Voľ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4" name="Voľ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5" name="Voľ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6" name="Voľ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7" name="Voľ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8" name="Voľ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9" name="Voľ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0" name="Voľ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1" name="Voľ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2" name="Voľ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3" name="Voľ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4" name="Voľ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5" name="Voľ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6" name="Voľ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7" name="Voľ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8" name="Voľ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9" name="Voľ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0" name="Voľ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1" name="Voľ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2" name="Voľ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3" name="Voľ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4" name="Voľ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5" name="Voľ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6" name="Voľ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7" name="Voľ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8" name="Voľ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9" name="Voľ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0" name="Voľ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1" name="Voľ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2" name="Voľ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3" name="Voľ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4" name="Voľ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5" name="Voľ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6" name="Voľ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7" name="Voľ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8" name="Voľ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9" name="Voľ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0" name="Voľ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1" name="Voľ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2" name="Voľ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3" name="Voľ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4" name="Voľ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5" name="Voľ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6" name="Voľ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7" name="Voľ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8" name="Voľ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8" name="čiara" descr="Grafika čiary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0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1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6" name="čiara" descr="Grafika čiary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Voľ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3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4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5" name="Zástupný obsah 3"/>
          <p:cNvSpPr>
            <a:spLocks noGrp="1"/>
          </p:cNvSpPr>
          <p:nvPr>
            <p:ph sz="half" idx="13"/>
          </p:nvPr>
        </p:nvSpPr>
        <p:spPr>
          <a:xfrm>
            <a:off x="4688616" y="2819401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 lang="sk-SK" dirty="0"/>
          </a:p>
        </p:txBody>
      </p:sp>
      <p:grpSp>
        <p:nvGrpSpPr>
          <p:cNvPr id="6" name="čiara" descr="Grafika čiary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8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9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0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1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grpSp>
        <p:nvGrpSpPr>
          <p:cNvPr id="8" name="rám" descr="Grafika poľa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ľ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ľ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ľ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ľ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obrázok 2" descr="Prázdny zástupný objekt na pridanie obrázka Kliknite na zástupný objekt a vyberte obrázok, ktorý chcete pridať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8" name="rám" descr="Grafika poľa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ľ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ľ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ľ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ľ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ľ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ľ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ľ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ľ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/>
              <a:t>Kliknite sem a upravte štýl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20. 8. 2019</a:t>
            </a:fld>
            <a:endParaRPr lang="sk-SK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 smtClean="0"/>
              <a:t>Správa a riadenie kurzu MOODLE - nástroje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PaedDr. Gabriela </a:t>
            </a:r>
            <a:r>
              <a:rPr lang="sk-SK" dirty="0" err="1" smtClean="0"/>
              <a:t>Genčúrová</a:t>
            </a:r>
            <a:r>
              <a:rPr lang="sk-SK" dirty="0" smtClean="0"/>
              <a:t>, PhD.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514600" y="533400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Teologická fakulta Košice</a:t>
            </a:r>
          </a:p>
          <a:p>
            <a:pPr algn="ctr"/>
            <a:r>
              <a:rPr lang="sk-SK" dirty="0" smtClean="0"/>
              <a:t>Katolícka univerzita v Ružomberku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676400" y="1143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MOODLE na TF KU</a:t>
            </a:r>
            <a:endParaRPr lang="sk-SK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1903500" cy="15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Vytvorte textovú stránku, ktorá zobrazí informáciu o vašich konzultačných hodinách.</a:t>
            </a:r>
          </a:p>
          <a:p>
            <a:r>
              <a:rPr lang="sk-SK" dirty="0" smtClean="0"/>
              <a:t>Vytvorte webovú stránku, ktorá bude obsahovať podmienky úspešného zvládnutia kurzu. </a:t>
            </a:r>
          </a:p>
          <a:p>
            <a:r>
              <a:rPr lang="sk-SK" dirty="0" smtClean="0"/>
              <a:t>Pridajte do kurzu odkazy na tri externé webové stránky, ktoré sa zaoberajú rovnakou problematikou. </a:t>
            </a:r>
          </a:p>
          <a:p>
            <a:r>
              <a:rPr lang="sk-SK" dirty="0" smtClean="0"/>
              <a:t>Vytvorte samostatné priečinky pre odborné texty prednášok a príklady z cvičení. Do priečinkov nahrajte súbory z počítača. </a:t>
            </a:r>
          </a:p>
          <a:p>
            <a:r>
              <a:rPr lang="sk-SK" dirty="0" smtClean="0"/>
              <a:t>Do každej lekcie pridajte odkaz na zodpovedajúcu prednášku a cvičné príklady.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Modul Aktivít </a:t>
            </a:r>
            <a:r>
              <a:rPr lang="sk-SK" smtClean="0"/>
              <a:t>a zdrojov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315563" cy="42672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Anketa</a:t>
            </a:r>
          </a:p>
          <a:p>
            <a:r>
              <a:rPr lang="sk-SK" dirty="0" smtClean="0"/>
              <a:t>Chat</a:t>
            </a:r>
          </a:p>
          <a:p>
            <a:r>
              <a:rPr lang="sk-SK" dirty="0" smtClean="0"/>
              <a:t>Fórum</a:t>
            </a:r>
          </a:p>
          <a:p>
            <a:r>
              <a:rPr lang="sk-SK" b="1" dirty="0" smtClean="0"/>
              <a:t>KNIHA</a:t>
            </a:r>
          </a:p>
          <a:p>
            <a:r>
              <a:rPr lang="sk-SK" b="1" dirty="0" smtClean="0"/>
              <a:t>PREDNÁŠKA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0" y="3124200"/>
            <a:ext cx="3315562" cy="4267200"/>
          </a:xfrm>
        </p:spPr>
        <p:txBody>
          <a:bodyPr>
            <a:normAutofit/>
          </a:bodyPr>
          <a:lstStyle/>
          <a:p>
            <a:r>
              <a:rPr lang="sk-SK" dirty="0" smtClean="0"/>
              <a:t>Prieskum</a:t>
            </a:r>
          </a:p>
          <a:p>
            <a:r>
              <a:rPr lang="sk-SK" b="1" dirty="0" smtClean="0"/>
              <a:t>ZADANIE (Písomná práca)</a:t>
            </a:r>
          </a:p>
          <a:p>
            <a:r>
              <a:rPr lang="sk-SK" dirty="0" smtClean="0"/>
              <a:t>Slovník</a:t>
            </a:r>
          </a:p>
          <a:p>
            <a:r>
              <a:rPr lang="sk-SK" b="1" dirty="0" smtClean="0"/>
              <a:t>TEST </a:t>
            </a:r>
          </a:p>
          <a:p>
            <a:r>
              <a:rPr lang="sk-SK" dirty="0" smtClean="0"/>
              <a:t>Tvorivá dielňa</a:t>
            </a:r>
          </a:p>
          <a:p>
            <a:r>
              <a:rPr lang="sk-SK" dirty="0" err="1" smtClean="0"/>
              <a:t>Wiki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295400" y="17526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LMS </a:t>
            </a:r>
            <a:r>
              <a:rPr lang="sk-SK" dirty="0" err="1" smtClean="0"/>
              <a:t>Moodle</a:t>
            </a:r>
            <a:r>
              <a:rPr lang="sk-SK" dirty="0" smtClean="0"/>
              <a:t> má okrem modulov študijných materiálov k dispozícii aj moduly tzv. aktivít. Dostupné sú v režime upravovania ako roletové menu v spodnej časti každej lekcie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nástroje na správu a riedenie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Ľudia</a:t>
            </a:r>
          </a:p>
          <a:p>
            <a:r>
              <a:rPr lang="sk-SK" dirty="0" smtClean="0"/>
              <a:t>Aktivity</a:t>
            </a:r>
          </a:p>
          <a:p>
            <a:r>
              <a:rPr lang="sk-SK" dirty="0" smtClean="0"/>
              <a:t>Prehľadať fóra</a:t>
            </a:r>
          </a:p>
          <a:p>
            <a:r>
              <a:rPr lang="sk-SK" dirty="0" smtClean="0"/>
              <a:t>Najnovšie správy</a:t>
            </a:r>
          </a:p>
          <a:p>
            <a:r>
              <a:rPr lang="sk-SK" dirty="0" smtClean="0"/>
              <a:t>Nadchádzajúce udalosti</a:t>
            </a:r>
          </a:p>
          <a:p>
            <a:r>
              <a:rPr lang="sk-SK" dirty="0" smtClean="0"/>
              <a:t>Aktuálna činnosť</a:t>
            </a:r>
          </a:p>
          <a:p>
            <a:r>
              <a:rPr lang="sk-SK" dirty="0" smtClean="0"/>
              <a:t>Administratíva</a:t>
            </a:r>
          </a:p>
          <a:p>
            <a:r>
              <a:rPr lang="sk-SK" dirty="0" smtClean="0"/>
              <a:t>Kurzy</a:t>
            </a:r>
          </a:p>
          <a:p>
            <a:r>
              <a:rPr lang="sk-SK" dirty="0" smtClean="0"/>
              <a:t>Bloky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ĽUDIA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Účastníci</a:t>
            </a:r>
          </a:p>
          <a:p>
            <a:r>
              <a:rPr lang="sk-SK" sz="2800" dirty="0" smtClean="0"/>
              <a:t>Skupiny </a:t>
            </a:r>
          </a:p>
          <a:p>
            <a:r>
              <a:rPr lang="sk-SK" sz="2800" dirty="0" smtClean="0"/>
              <a:t>Upraviť profil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Nadchádzajúce udalosti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Nová udalosť  (Udalosť používateľa, Udalosť kurzu alebo Udalosť pre všetkých používateľov stránky )</a:t>
            </a:r>
          </a:p>
          <a:p>
            <a:r>
              <a:rPr lang="sk-SK" dirty="0" smtClean="0"/>
              <a:t>Choď </a:t>
            </a:r>
            <a:r>
              <a:rPr lang="sk-SK" dirty="0" smtClean="0"/>
              <a:t>do kalendára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Premyslite si, na základe akého kritéria by ste rozdelili študentov vášho predmetu do skupín. Vytvorte tieto skupiny.</a:t>
            </a:r>
          </a:p>
          <a:p>
            <a:r>
              <a:rPr lang="sk-SK" dirty="0" smtClean="0"/>
              <a:t>Pridajte udalosť kurzu, ktorá sa bude zobrazovať v prvom týždni výučby. Udalosť bude informovať študentov o prvých aktivitách, do ktorých sa majú zapojiť. </a:t>
            </a:r>
          </a:p>
          <a:p>
            <a:r>
              <a:rPr lang="sk-SK" dirty="0" smtClean="0"/>
              <a:t>Vytvorte udalosť pre všetkých návštevníkov stránky. Čo by mohlo byť jej obsahom?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Nástroje na vytváranie obsahu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905000"/>
            <a:ext cx="6859786" cy="4267200"/>
          </a:xfrm>
        </p:spPr>
        <p:txBody>
          <a:bodyPr/>
          <a:lstStyle/>
          <a:p>
            <a:r>
              <a:rPr lang="sk-SK" dirty="0" smtClean="0"/>
              <a:t>zdroje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aktivity </a:t>
            </a:r>
            <a:endParaRPr lang="sk-SK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875" t="10938" r="1875" b="4687"/>
          <a:stretch>
            <a:fillRect/>
          </a:stretch>
        </p:blipFill>
        <p:spPr bwMode="auto">
          <a:xfrm>
            <a:off x="1981200" y="1905000"/>
            <a:ext cx="60847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Nadpis (textová stránka)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2108" y="1905000"/>
            <a:ext cx="7849492" cy="4267200"/>
          </a:xfrm>
        </p:spPr>
        <p:txBody>
          <a:bodyPr/>
          <a:lstStyle/>
          <a:p>
            <a:r>
              <a:rPr lang="sk-SK" b="1" dirty="0" smtClean="0"/>
              <a:t>Textová stránka </a:t>
            </a:r>
            <a:r>
              <a:rPr lang="sk-SK" dirty="0" smtClean="0"/>
              <a:t>predstavuje študijný materiál vo forme čistého textu bez obrázkov, hypertextových odkazov a pod. </a:t>
            </a:r>
          </a:p>
          <a:p>
            <a:r>
              <a:rPr lang="sk-SK" dirty="0" smtClean="0"/>
              <a:t>použitie textu má význam najmä pri poskytovaní základných informácií k preberanej problematike. </a:t>
            </a:r>
          </a:p>
          <a:p>
            <a:r>
              <a:rPr lang="sk-SK" dirty="0" smtClean="0"/>
              <a:t>Nie je vhodný na vytváranie multimediálnych a interaktívnych zdrojov.</a:t>
            </a:r>
          </a:p>
          <a:p>
            <a:r>
              <a:rPr lang="sk-SK" dirty="0" smtClean="0"/>
              <a:t>Nesmú presahovať 2 MB a diakritiku v názvoch súborov</a:t>
            </a:r>
          </a:p>
          <a:p>
            <a:endParaRPr lang="sk-SK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Webová stránka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umožňuje vkladanie obrázkov, hypertextových odkazov a ďalších prvkov, ktoré výrazne </a:t>
            </a:r>
            <a:r>
              <a:rPr lang="sk-SK" dirty="0" err="1" smtClean="0"/>
              <a:t>zatraktívňujú</a:t>
            </a:r>
            <a:r>
              <a:rPr lang="sk-SK" dirty="0" smtClean="0"/>
              <a:t> edukačný proces a vzhľad celého kurzu. </a:t>
            </a:r>
          </a:p>
          <a:p>
            <a:r>
              <a:rPr lang="sk-SK" dirty="0" smtClean="0"/>
              <a:t>Postup vytvárania webovej stránky, rovnako ako význam položiek v okne, je rovnaký ako pri textovej stránke.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04800" y="4800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dirty="0" smtClean="0"/>
              <a:t>Pridať študijný materiál...                   Vytvor webovú stránku.                  Uložiť zmeny!</a:t>
            </a:r>
            <a:endParaRPr lang="sk-SK" dirty="0"/>
          </a:p>
        </p:txBody>
      </p:sp>
      <p:sp>
        <p:nvSpPr>
          <p:cNvPr id="5" name="Šípka doprava 4"/>
          <p:cNvSpPr/>
          <p:nvPr/>
        </p:nvSpPr>
        <p:spPr>
          <a:xfrm>
            <a:off x="5943600" y="4953000"/>
            <a:ext cx="5334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2895600" y="4953000"/>
            <a:ext cx="5334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Odkaz na súbor alebo web stránku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905000"/>
            <a:ext cx="4800600" cy="4267200"/>
          </a:xfrm>
        </p:spPr>
        <p:txBody>
          <a:bodyPr/>
          <a:lstStyle/>
          <a:p>
            <a:r>
              <a:rPr lang="sk-SK" dirty="0" smtClean="0"/>
              <a:t>je typ študijného materiálu, ktorý nám umožní vložiť ľubovoľný súbor, webovú stránku alebo odkaz webovú stránku do kurzu. (napr. vo formátoch .</a:t>
            </a:r>
            <a:r>
              <a:rPr lang="sk-SK" dirty="0" err="1" smtClean="0"/>
              <a:t>doc</a:t>
            </a:r>
            <a:r>
              <a:rPr lang="sk-SK" dirty="0" smtClean="0"/>
              <a:t> alebo .</a:t>
            </a:r>
            <a:r>
              <a:rPr lang="sk-SK" dirty="0" err="1" smtClean="0"/>
              <a:t>pdf</a:t>
            </a:r>
            <a:r>
              <a:rPr lang="sk-SK" dirty="0" smtClean="0"/>
              <a:t>) alebo pôvodnú webovú stránku.</a:t>
            </a:r>
          </a:p>
          <a:p>
            <a:r>
              <a:rPr lang="sk-SK" dirty="0" smtClean="0"/>
              <a:t>Ak presahuje 2 MB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077" t="1538" r="22462" b="4615"/>
          <a:stretch>
            <a:fillRect/>
          </a:stretch>
        </p:blipFill>
        <p:spPr bwMode="auto">
          <a:xfrm>
            <a:off x="5334000" y="1752600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3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90_TF02804846_TF02804846" id="{546E4A6D-C2E1-4394-AB5E-362C1A2E574A}" vid="{60A27FB8-6423-4E71-894D-6912FB20A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Motív3</Template>
  <TotalTime>93</TotalTime>
  <Words>414</Words>
  <Application>Microsoft Office PowerPoint</Application>
  <PresentationFormat>Prezentácia na obrazovke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Motív3</vt:lpstr>
      <vt:lpstr>Správa a riadenie kurzu MOODLE - nástroje</vt:lpstr>
      <vt:lpstr>Základné nástroje na správu a riedenie kurzu</vt:lpstr>
      <vt:lpstr>ĽUDIA</vt:lpstr>
      <vt:lpstr>Nadchádzajúce udalosti </vt:lpstr>
      <vt:lpstr>ÚLOHY 1</vt:lpstr>
      <vt:lpstr>Nástroje na vytváranie obsahu kurzu</vt:lpstr>
      <vt:lpstr>Nadpis (textová stránka)</vt:lpstr>
      <vt:lpstr>Webová stránka</vt:lpstr>
      <vt:lpstr>Odkaz na súbor alebo web stránku</vt:lpstr>
      <vt:lpstr>Úlohy 2</vt:lpstr>
      <vt:lpstr>Modul Aktivít a zdrojov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a riadenie kurzu MOODLE - nástroje</dc:title>
  <dc:creator>Gabriela</dc:creator>
  <cp:lastModifiedBy>Gabriela</cp:lastModifiedBy>
  <cp:revision>14</cp:revision>
  <dcterms:created xsi:type="dcterms:W3CDTF">2019-08-12T12:33:20Z</dcterms:created>
  <dcterms:modified xsi:type="dcterms:W3CDTF">2019-08-20T09:42:11Z</dcterms:modified>
</cp:coreProperties>
</file>